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8FA8A9-420A-43CC-B3B8-654E526B1E72}" v="12" dt="2023-02-13T16:37:42.665"/>
    <p1510:client id="{6D1C6381-AFA1-49DB-8F99-23F1F9A8232A}" v="505" dt="2022-12-29T20:55:56.1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HBURN, ANDY T Lt Col USAF AFSEC AFSEC/SEFO" userId="S::andy.ashburn.1@us.af.mil::9294ddf3-67d4-45ea-b7e6-8e56aca3b06c" providerId="AD" clId="Web-{388FA8A9-420A-43CC-B3B8-654E526B1E72}"/>
    <pc:docChg chg="modSld">
      <pc:chgData name="ASHBURN, ANDY T Lt Col USAF AFSEC AFSEC/SEFO" userId="S::andy.ashburn.1@us.af.mil::9294ddf3-67d4-45ea-b7e6-8e56aca3b06c" providerId="AD" clId="Web-{388FA8A9-420A-43CC-B3B8-654E526B1E72}" dt="2023-02-13T16:37:42.665" v="5" actId="20577"/>
      <pc:docMkLst>
        <pc:docMk/>
      </pc:docMkLst>
      <pc:sldChg chg="modSp">
        <pc:chgData name="ASHBURN, ANDY T Lt Col USAF AFSEC AFSEC/SEFO" userId="S::andy.ashburn.1@us.af.mil::9294ddf3-67d4-45ea-b7e6-8e56aca3b06c" providerId="AD" clId="Web-{388FA8A9-420A-43CC-B3B8-654E526B1E72}" dt="2023-02-13T16:37:42.665" v="5" actId="20577"/>
        <pc:sldMkLst>
          <pc:docMk/>
          <pc:sldMk cId="1954936448" sldId="256"/>
        </pc:sldMkLst>
        <pc:spChg chg="mod">
          <ac:chgData name="ASHBURN, ANDY T Lt Col USAF AFSEC AFSEC/SEFO" userId="S::andy.ashburn.1@us.af.mil::9294ddf3-67d4-45ea-b7e6-8e56aca3b06c" providerId="AD" clId="Web-{388FA8A9-420A-43CC-B3B8-654E526B1E72}" dt="2023-02-13T16:37:42.665" v="5" actId="20577"/>
          <ac:spMkLst>
            <pc:docMk/>
            <pc:sldMk cId="1954936448" sldId="256"/>
            <ac:spMk id="9" creationId="{EDD728D8-072D-D3B9-FA63-EB0EA60D3268}"/>
          </ac:spMkLst>
        </pc:spChg>
      </pc:sldChg>
    </pc:docChg>
  </pc:docChgLst>
  <pc:docChgLst>
    <pc:chgData name="RUSSELL, KYLE B GS-13 USAF HAF AFSEC/SEFW" userId="6a11021f-d464-498e-8256-b1902da9b48c" providerId="ADAL" clId="{6D1C6381-AFA1-49DB-8F99-23F1F9A8232A}"/>
    <pc:docChg chg="modSld">
      <pc:chgData name="RUSSELL, KYLE B GS-13 USAF HAF AFSEC/SEFW" userId="6a11021f-d464-498e-8256-b1902da9b48c" providerId="ADAL" clId="{6D1C6381-AFA1-49DB-8F99-23F1F9A8232A}" dt="2022-12-29T20:55:56.186" v="565" actId="20577"/>
      <pc:docMkLst>
        <pc:docMk/>
      </pc:docMkLst>
      <pc:sldChg chg="addSp modSp mod">
        <pc:chgData name="RUSSELL, KYLE B GS-13 USAF HAF AFSEC/SEFW" userId="6a11021f-d464-498e-8256-b1902da9b48c" providerId="ADAL" clId="{6D1C6381-AFA1-49DB-8F99-23F1F9A8232A}" dt="2022-12-29T20:55:56.186" v="565" actId="20577"/>
        <pc:sldMkLst>
          <pc:docMk/>
          <pc:sldMk cId="1954936448" sldId="256"/>
        </pc:sldMkLst>
        <pc:spChg chg="add mod">
          <ac:chgData name="RUSSELL, KYLE B GS-13 USAF HAF AFSEC/SEFW" userId="6a11021f-d464-498e-8256-b1902da9b48c" providerId="ADAL" clId="{6D1C6381-AFA1-49DB-8F99-23F1F9A8232A}" dt="2022-12-29T17:08:19.029" v="330" actId="20577"/>
          <ac:spMkLst>
            <pc:docMk/>
            <pc:sldMk cId="1954936448" sldId="256"/>
            <ac:spMk id="2" creationId="{D98A4C30-7184-6BA3-538F-EE4F51E406D3}"/>
          </ac:spMkLst>
        </pc:spChg>
        <pc:graphicFrameChg chg="mod">
          <ac:chgData name="RUSSELL, KYLE B GS-13 USAF HAF AFSEC/SEFW" userId="6a11021f-d464-498e-8256-b1902da9b48c" providerId="ADAL" clId="{6D1C6381-AFA1-49DB-8F99-23F1F9A8232A}" dt="2022-12-29T20:55:56.186" v="565" actId="20577"/>
          <ac:graphicFrameMkLst>
            <pc:docMk/>
            <pc:sldMk cId="1954936448" sldId="256"/>
            <ac:graphicFrameMk id="6" creationId="{0214349D-9BFC-7043-C594-5220CEB1CE0B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mailto:ahas@detect-inc.com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mailto:ahas@detect-inc.com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BE2AD4-0A88-46F3-83B1-709FA5EF621E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7131ED8-A954-4D40-A316-A680C986E137}">
      <dgm:prSet phldrT="[Text]" custT="1"/>
      <dgm:spPr/>
      <dgm:t>
        <a:bodyPr/>
        <a:lstStyle/>
        <a:p>
          <a:r>
            <a:rPr lang="en-US" sz="1800" dirty="0"/>
            <a:t>Mishap Site/Aircraft</a:t>
          </a:r>
        </a:p>
      </dgm:t>
    </dgm:pt>
    <dgm:pt modelId="{54F65096-7D8F-455A-A0AD-055079DBF617}" type="parTrans" cxnId="{C0ECF08E-122A-4DA4-BFE6-6AD83612F7FC}">
      <dgm:prSet/>
      <dgm:spPr/>
      <dgm:t>
        <a:bodyPr/>
        <a:lstStyle/>
        <a:p>
          <a:endParaRPr lang="en-US"/>
        </a:p>
      </dgm:t>
    </dgm:pt>
    <dgm:pt modelId="{AFB7BAFD-9B7D-402E-B484-4C17FD597244}" type="sibTrans" cxnId="{C0ECF08E-122A-4DA4-BFE6-6AD83612F7FC}">
      <dgm:prSet/>
      <dgm:spPr/>
      <dgm:t>
        <a:bodyPr/>
        <a:lstStyle/>
        <a:p>
          <a:endParaRPr lang="en-US"/>
        </a:p>
      </dgm:t>
    </dgm:pt>
    <dgm:pt modelId="{61EACD68-4DB0-4FAD-BC80-50FF505D2F84}">
      <dgm:prSet phldrT="[Text]" custT="1"/>
      <dgm:spPr/>
      <dgm:t>
        <a:bodyPr/>
        <a:lstStyle/>
        <a:p>
          <a:r>
            <a:rPr lang="en-US" sz="1200" u="sng" dirty="0"/>
            <a:t>Reference</a:t>
          </a:r>
          <a:r>
            <a:rPr lang="en-US" sz="1200" dirty="0"/>
            <a:t>: </a:t>
          </a:r>
        </a:p>
        <a:p>
          <a:r>
            <a:rPr lang="en-US" sz="1200" dirty="0"/>
            <a:t>DAFMAN 91-223, </a:t>
          </a:r>
          <a:r>
            <a:rPr lang="en-US" sz="1200" i="1" dirty="0"/>
            <a:t>Aviation Safety Investigations and Reports </a:t>
          </a:r>
        </a:p>
        <a:p>
          <a:r>
            <a:rPr lang="en-US" sz="1200" dirty="0"/>
            <a:t>(20 Sep 2022) Paragraph 8.2.</a:t>
          </a:r>
        </a:p>
      </dgm:t>
    </dgm:pt>
    <dgm:pt modelId="{1EEEA13E-F297-4178-AC06-00CD6015EE1A}" type="parTrans" cxnId="{504EB982-4891-43D2-AB09-9F304AB1FE23}">
      <dgm:prSet/>
      <dgm:spPr/>
      <dgm:t>
        <a:bodyPr/>
        <a:lstStyle/>
        <a:p>
          <a:endParaRPr lang="en-US"/>
        </a:p>
      </dgm:t>
    </dgm:pt>
    <dgm:pt modelId="{19BA96B4-D2AB-457A-A9A4-6B59D7277913}" type="sibTrans" cxnId="{504EB982-4891-43D2-AB09-9F304AB1FE23}">
      <dgm:prSet/>
      <dgm:spPr/>
      <dgm:t>
        <a:bodyPr/>
        <a:lstStyle/>
        <a:p>
          <a:endParaRPr lang="en-US"/>
        </a:p>
      </dgm:t>
    </dgm:pt>
    <dgm:pt modelId="{81348247-377B-49DE-9974-6EA1A5B9AC5C}">
      <dgm:prSet phldrT="[Text]" custT="1"/>
      <dgm:spPr/>
      <dgm:t>
        <a:bodyPr/>
        <a:lstStyle/>
        <a:p>
          <a:pPr>
            <a:buNone/>
          </a:pPr>
          <a:r>
            <a:rPr lang="en-US" sz="1200" u="sng" dirty="0"/>
            <a:t>Wildlife Remains Considerations</a:t>
          </a:r>
          <a:r>
            <a:rPr lang="en-US" sz="1200" dirty="0"/>
            <a:t>:</a:t>
          </a:r>
        </a:p>
        <a:p>
          <a:pPr>
            <a:buFont typeface="Arial" panose="020B0604020202020204" pitchFamily="34" charset="0"/>
            <a:buChar char="•"/>
          </a:pPr>
          <a:r>
            <a:rPr lang="en-US" sz="1200" dirty="0"/>
            <a:t>- Photos (e.g., aircraft, wildlife material, placement at mishap or crash site)</a:t>
          </a:r>
        </a:p>
        <a:p>
          <a:pPr>
            <a:buFont typeface="Arial" panose="020B0604020202020204" pitchFamily="34" charset="0"/>
            <a:buChar char="•"/>
          </a:pPr>
          <a:r>
            <a:rPr lang="en-US" sz="1200" dirty="0"/>
            <a:t>- Protect wildlife remains at site (e.g., use flagging, diagrams, or other methods to document position in debris field)</a:t>
          </a:r>
        </a:p>
      </dgm:t>
    </dgm:pt>
    <dgm:pt modelId="{E21B8D10-184C-41F6-B99F-8C4FDB57D55D}" type="parTrans" cxnId="{AE3AC3BD-F4DE-4B40-8654-5BA474BB6967}">
      <dgm:prSet/>
      <dgm:spPr/>
      <dgm:t>
        <a:bodyPr/>
        <a:lstStyle/>
        <a:p>
          <a:endParaRPr lang="en-US"/>
        </a:p>
      </dgm:t>
    </dgm:pt>
    <dgm:pt modelId="{D4FD5999-33F8-415A-8C8C-5B354EA9F13F}" type="sibTrans" cxnId="{AE3AC3BD-F4DE-4B40-8654-5BA474BB6967}">
      <dgm:prSet/>
      <dgm:spPr/>
      <dgm:t>
        <a:bodyPr/>
        <a:lstStyle/>
        <a:p>
          <a:endParaRPr lang="en-US"/>
        </a:p>
      </dgm:t>
    </dgm:pt>
    <dgm:pt modelId="{85CC2091-C5E6-4983-B15D-AD70B6E619E6}">
      <dgm:prSet phldrT="[Text]" custT="1"/>
      <dgm:spPr/>
      <dgm:t>
        <a:bodyPr/>
        <a:lstStyle/>
        <a:p>
          <a:r>
            <a:rPr lang="en-US" sz="1800" dirty="0"/>
            <a:t>Investigation Materials</a:t>
          </a:r>
        </a:p>
      </dgm:t>
    </dgm:pt>
    <dgm:pt modelId="{72D3C6EA-AA9D-49B7-AF6A-021E9837BC86}" type="parTrans" cxnId="{665F876B-E659-4716-8607-BDAA8E615D52}">
      <dgm:prSet/>
      <dgm:spPr/>
      <dgm:t>
        <a:bodyPr/>
        <a:lstStyle/>
        <a:p>
          <a:endParaRPr lang="en-US"/>
        </a:p>
      </dgm:t>
    </dgm:pt>
    <dgm:pt modelId="{BA9F51BC-5C36-40D7-9E39-BC0CF2BB5924}" type="sibTrans" cxnId="{665F876B-E659-4716-8607-BDAA8E615D52}">
      <dgm:prSet/>
      <dgm:spPr/>
      <dgm:t>
        <a:bodyPr/>
        <a:lstStyle/>
        <a:p>
          <a:endParaRPr lang="en-US"/>
        </a:p>
      </dgm:t>
    </dgm:pt>
    <dgm:pt modelId="{177E876D-5227-4191-A91A-BCC9CDCD576B}">
      <dgm:prSet phldrT="[Text]" custT="1"/>
      <dgm:spPr/>
      <dgm:t>
        <a:bodyPr/>
        <a:lstStyle/>
        <a:p>
          <a:pPr>
            <a:buNone/>
          </a:pPr>
          <a:r>
            <a:rPr lang="en-US" sz="1200" u="sng" dirty="0"/>
            <a:t>Reference</a:t>
          </a:r>
          <a:r>
            <a:rPr lang="en-US" sz="1200" dirty="0"/>
            <a:t>: </a:t>
          </a:r>
        </a:p>
        <a:p>
          <a:pPr>
            <a:buFont typeface="Wingdings" panose="05000000000000000000" pitchFamily="2" charset="2"/>
            <a:buChar char="q"/>
          </a:pPr>
          <a:r>
            <a:rPr lang="en-US" sz="1200" dirty="0"/>
            <a:t>- DAFI 91-212, </a:t>
          </a:r>
          <a:r>
            <a:rPr lang="en-US" sz="1200" i="1" dirty="0"/>
            <a:t>Bird/wildlife Aircraft Strike Hazard (BASH) Management Program </a:t>
          </a:r>
          <a:r>
            <a:rPr lang="en-US" sz="1200" i="0" dirty="0"/>
            <a:t>(</a:t>
          </a:r>
          <a:r>
            <a:rPr lang="en-US" sz="1200" i="0" dirty="0">
              <a:solidFill>
                <a:srgbClr val="FF0000"/>
              </a:solidFill>
            </a:rPr>
            <a:t>DATE</a:t>
          </a:r>
          <a:r>
            <a:rPr lang="en-US" sz="1200" i="0" dirty="0"/>
            <a:t>)</a:t>
          </a:r>
        </a:p>
      </dgm:t>
    </dgm:pt>
    <dgm:pt modelId="{DAC6AF24-2DD7-4BFA-9E67-25BB43FD402E}" type="parTrans" cxnId="{72376D00-B672-4E3E-9B52-1F9C4553E62D}">
      <dgm:prSet/>
      <dgm:spPr/>
      <dgm:t>
        <a:bodyPr/>
        <a:lstStyle/>
        <a:p>
          <a:endParaRPr lang="en-US"/>
        </a:p>
      </dgm:t>
    </dgm:pt>
    <dgm:pt modelId="{0DBA5737-E9BE-44BF-A696-555DE9113DC6}" type="sibTrans" cxnId="{72376D00-B672-4E3E-9B52-1F9C4553E62D}">
      <dgm:prSet/>
      <dgm:spPr/>
      <dgm:t>
        <a:bodyPr/>
        <a:lstStyle/>
        <a:p>
          <a:endParaRPr lang="en-US"/>
        </a:p>
      </dgm:t>
    </dgm:pt>
    <dgm:pt modelId="{6A7D99EB-92F0-4157-9566-AF732024DC44}">
      <dgm:prSet phldrT="[Text]" custT="1"/>
      <dgm:spPr/>
      <dgm:t>
        <a:bodyPr/>
        <a:lstStyle/>
        <a:p>
          <a:r>
            <a:rPr lang="en-US" sz="1200" u="sng" dirty="0"/>
            <a:t>DAFI Requirements</a:t>
          </a:r>
          <a:r>
            <a:rPr lang="en-US" sz="1200" dirty="0"/>
            <a:t>:</a:t>
          </a:r>
        </a:p>
        <a:p>
          <a:r>
            <a:rPr lang="en-US" sz="1200" dirty="0"/>
            <a:t>- Wildlife Hazard Assessment and formal wildlife survey data</a:t>
          </a:r>
        </a:p>
        <a:p>
          <a:r>
            <a:rPr lang="en-US" sz="1200" dirty="0"/>
            <a:t>- Bird strike data</a:t>
          </a:r>
        </a:p>
        <a:p>
          <a:r>
            <a:rPr lang="en-US" sz="1200" dirty="0"/>
            <a:t>- Unit/Installation BASH Management Plan</a:t>
          </a:r>
        </a:p>
      </dgm:t>
    </dgm:pt>
    <dgm:pt modelId="{8900BED9-657B-4CE6-8FBD-FD2132062F9C}" type="parTrans" cxnId="{A9C5DA4F-B664-4245-878E-6025E6C5AC01}">
      <dgm:prSet/>
      <dgm:spPr/>
      <dgm:t>
        <a:bodyPr/>
        <a:lstStyle/>
        <a:p>
          <a:endParaRPr lang="en-US"/>
        </a:p>
      </dgm:t>
    </dgm:pt>
    <dgm:pt modelId="{4217F3E9-C67F-427A-BA4A-DDA5B2499E38}" type="sibTrans" cxnId="{A9C5DA4F-B664-4245-878E-6025E6C5AC01}">
      <dgm:prSet/>
      <dgm:spPr/>
      <dgm:t>
        <a:bodyPr/>
        <a:lstStyle/>
        <a:p>
          <a:endParaRPr lang="en-US"/>
        </a:p>
      </dgm:t>
    </dgm:pt>
    <dgm:pt modelId="{538CFB9E-3B05-4A3D-8121-263AEC610ECD}">
      <dgm:prSet phldrT="[Text]" custT="1"/>
      <dgm:spPr/>
      <dgm:t>
        <a:bodyPr/>
        <a:lstStyle/>
        <a:p>
          <a:r>
            <a:rPr lang="en-US" sz="1200" u="sng" dirty="0"/>
            <a:t>Other Documents</a:t>
          </a:r>
          <a:r>
            <a:rPr lang="en-US" sz="1200" dirty="0"/>
            <a:t>:</a:t>
          </a:r>
        </a:p>
        <a:p>
          <a:r>
            <a:rPr lang="en-US" sz="1200" dirty="0"/>
            <a:t>- AFSEC BASH Staff Assistance Visit reports</a:t>
          </a:r>
        </a:p>
        <a:p>
          <a:r>
            <a:rPr lang="en-US" sz="1200" dirty="0"/>
            <a:t>- Contractor reports (e.g., USDA monthly/annual reports, </a:t>
          </a:r>
        </a:p>
        <a:p>
          <a:r>
            <a:rPr lang="en-US" sz="1200" dirty="0"/>
            <a:t>private vendors [NGB wings and/or OCONUS contracts])</a:t>
          </a:r>
        </a:p>
      </dgm:t>
    </dgm:pt>
    <dgm:pt modelId="{4864B1C9-B30C-4F9B-80A5-DD3949168416}" type="parTrans" cxnId="{7223550D-35E7-4865-BFEA-487F221852F5}">
      <dgm:prSet/>
      <dgm:spPr/>
      <dgm:t>
        <a:bodyPr/>
        <a:lstStyle/>
        <a:p>
          <a:endParaRPr lang="en-US"/>
        </a:p>
      </dgm:t>
    </dgm:pt>
    <dgm:pt modelId="{ECDE6826-E541-4AEB-9728-719B7EF989DA}" type="sibTrans" cxnId="{7223550D-35E7-4865-BFEA-487F221852F5}">
      <dgm:prSet/>
      <dgm:spPr/>
      <dgm:t>
        <a:bodyPr/>
        <a:lstStyle/>
        <a:p>
          <a:endParaRPr lang="en-US"/>
        </a:p>
      </dgm:t>
    </dgm:pt>
    <dgm:pt modelId="{D8A403DC-9043-4FAB-A420-77516E69867C}">
      <dgm:prSet phldrT="[Text]" custT="1"/>
      <dgm:spPr/>
      <dgm:t>
        <a:bodyPr/>
        <a:lstStyle/>
        <a:p>
          <a:r>
            <a:rPr lang="en-US" sz="1200" u="sng" dirty="0"/>
            <a:t>OCONUS Event</a:t>
          </a:r>
          <a:r>
            <a:rPr lang="en-US" sz="1200" dirty="0"/>
            <a:t>?</a:t>
          </a:r>
        </a:p>
        <a:p>
          <a:r>
            <a:rPr lang="en-US" sz="1200" dirty="0"/>
            <a:t>- Certificate of Origin and Certificate of Treatment</a:t>
          </a:r>
        </a:p>
        <a:p>
          <a:r>
            <a:rPr lang="en-US" sz="1200" dirty="0"/>
            <a:t>- Copy of APHIS Permit</a:t>
          </a:r>
        </a:p>
      </dgm:t>
    </dgm:pt>
    <dgm:pt modelId="{181C82DB-44A0-4D12-AA3B-9A68F69D8F9D}" type="parTrans" cxnId="{CCB0C729-74BB-4422-9BE2-D7F0786E0A4D}">
      <dgm:prSet/>
      <dgm:spPr/>
      <dgm:t>
        <a:bodyPr/>
        <a:lstStyle/>
        <a:p>
          <a:endParaRPr lang="en-US"/>
        </a:p>
      </dgm:t>
    </dgm:pt>
    <dgm:pt modelId="{F8788CAD-A491-4AB2-B4A7-4720EDEAE934}" type="sibTrans" cxnId="{CCB0C729-74BB-4422-9BE2-D7F0786E0A4D}">
      <dgm:prSet/>
      <dgm:spPr/>
      <dgm:t>
        <a:bodyPr/>
        <a:lstStyle/>
        <a:p>
          <a:endParaRPr lang="en-US"/>
        </a:p>
      </dgm:t>
    </dgm:pt>
    <dgm:pt modelId="{FD93B97D-B8C6-4F3E-A7C9-59AA567D340B}">
      <dgm:prSet phldrT="[Text]" custT="1"/>
      <dgm:spPr/>
      <dgm:t>
        <a:bodyPr/>
        <a:lstStyle/>
        <a:p>
          <a:r>
            <a:rPr lang="en-US" sz="1200" i="0" u="sng" dirty="0"/>
            <a:t>Event Data</a:t>
          </a:r>
          <a:r>
            <a:rPr lang="en-US" sz="1200" dirty="0"/>
            <a:t>:</a:t>
          </a:r>
        </a:p>
        <a:p>
          <a:r>
            <a:rPr lang="en-US" sz="1200" dirty="0"/>
            <a:t>- AF IMT 853, Air Force Wildlife Strike Form</a:t>
          </a:r>
        </a:p>
        <a:p>
          <a:r>
            <a:rPr lang="en-US" sz="1200" dirty="0"/>
            <a:t>- Off-the-sheet information (e.g., location conditions, unique weather, information </a:t>
          </a:r>
          <a:r>
            <a:rPr lang="en-US" sz="1200"/>
            <a:t>that could be lost within 24 hours)</a:t>
          </a:r>
          <a:endParaRPr lang="en-US" sz="1200" dirty="0"/>
        </a:p>
      </dgm:t>
    </dgm:pt>
    <dgm:pt modelId="{477A8ACA-C4B4-4F46-957A-837C3397E43E}" type="parTrans" cxnId="{3FFCB920-3648-422C-91E1-73DC6D22A3E8}">
      <dgm:prSet/>
      <dgm:spPr/>
      <dgm:t>
        <a:bodyPr/>
        <a:lstStyle/>
        <a:p>
          <a:endParaRPr lang="en-US"/>
        </a:p>
      </dgm:t>
    </dgm:pt>
    <dgm:pt modelId="{DC692BEE-BC18-4CBB-9CB4-26365ADDC8DD}" type="sibTrans" cxnId="{3FFCB920-3648-422C-91E1-73DC6D22A3E8}">
      <dgm:prSet/>
      <dgm:spPr/>
      <dgm:t>
        <a:bodyPr/>
        <a:lstStyle/>
        <a:p>
          <a:endParaRPr lang="en-US"/>
        </a:p>
      </dgm:t>
    </dgm:pt>
    <dgm:pt modelId="{C727BBF1-3532-4667-8EDA-AFFE4AAB867A}">
      <dgm:prSet phldrT="[Text]" custT="1"/>
      <dgm:spPr/>
      <dgm:t>
        <a:bodyPr/>
        <a:lstStyle/>
        <a:p>
          <a:r>
            <a:rPr lang="en-US" sz="1200" u="sng" dirty="0"/>
            <a:t>Avoidance Data</a:t>
          </a:r>
          <a:r>
            <a:rPr lang="en-US" sz="1200" dirty="0"/>
            <a:t>:</a:t>
          </a:r>
        </a:p>
        <a:p>
          <a:r>
            <a:rPr lang="en-US" sz="1200" dirty="0"/>
            <a:t>- AHAS report [CONUS, AK only] (contact: </a:t>
          </a:r>
          <a:r>
            <a:rPr lang="en-US" sz="1200" dirty="0">
              <a:hlinkClick xmlns:r="http://schemas.openxmlformats.org/officeDocument/2006/relationships" r:id="rId1"/>
            </a:rPr>
            <a:t>ahas@detect-inc.com</a:t>
          </a:r>
          <a:r>
            <a:rPr lang="en-US" sz="1200" dirty="0"/>
            <a:t>)</a:t>
          </a:r>
        </a:p>
        <a:p>
          <a:r>
            <a:rPr lang="en-US" sz="1200" dirty="0"/>
            <a:t>- Bird Hazard Warning System information (ATC, SOF, AM OPS)</a:t>
          </a:r>
        </a:p>
        <a:p>
          <a:r>
            <a:rPr lang="en-US" sz="1200" dirty="0"/>
            <a:t>-  Risk management worksheets/documents</a:t>
          </a:r>
        </a:p>
      </dgm:t>
    </dgm:pt>
    <dgm:pt modelId="{DEE9BD12-C9CB-43B0-869E-21F73F3D8B97}" type="parTrans" cxnId="{9320B8EE-AB4D-4685-954B-E41896ABD446}">
      <dgm:prSet/>
      <dgm:spPr/>
      <dgm:t>
        <a:bodyPr/>
        <a:lstStyle/>
        <a:p>
          <a:endParaRPr lang="en-US"/>
        </a:p>
      </dgm:t>
    </dgm:pt>
    <dgm:pt modelId="{348BDEF4-F612-49A1-AA68-9889FDEFFDFE}" type="sibTrans" cxnId="{9320B8EE-AB4D-4685-954B-E41896ABD446}">
      <dgm:prSet/>
      <dgm:spPr/>
      <dgm:t>
        <a:bodyPr/>
        <a:lstStyle/>
        <a:p>
          <a:endParaRPr lang="en-US"/>
        </a:p>
      </dgm:t>
    </dgm:pt>
    <dgm:pt modelId="{50AB26ED-F015-4118-9514-5889288E0F58}" type="pres">
      <dgm:prSet presAssocID="{83BE2AD4-0A88-46F3-83B1-709FA5EF621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D8864A9-F1EE-4848-B9E9-F3E7D4A14F63}" type="pres">
      <dgm:prSet presAssocID="{A7131ED8-A954-4D40-A316-A680C986E137}" presName="root" presStyleCnt="0"/>
      <dgm:spPr/>
    </dgm:pt>
    <dgm:pt modelId="{8C4EE9CD-EB41-499F-B218-42CAD05C3811}" type="pres">
      <dgm:prSet presAssocID="{A7131ED8-A954-4D40-A316-A680C986E137}" presName="rootComposite" presStyleCnt="0"/>
      <dgm:spPr/>
    </dgm:pt>
    <dgm:pt modelId="{1E4E031E-5512-4276-BD0E-040E4EB18DF5}" type="pres">
      <dgm:prSet presAssocID="{A7131ED8-A954-4D40-A316-A680C986E137}" presName="rootText" presStyleLbl="node1" presStyleIdx="0" presStyleCnt="2" custScaleX="159324" custScaleY="72834"/>
      <dgm:spPr/>
    </dgm:pt>
    <dgm:pt modelId="{0E1DCB87-168C-48EC-AAFF-5BD66A076116}" type="pres">
      <dgm:prSet presAssocID="{A7131ED8-A954-4D40-A316-A680C986E137}" presName="rootConnector" presStyleLbl="node1" presStyleIdx="0" presStyleCnt="2"/>
      <dgm:spPr/>
    </dgm:pt>
    <dgm:pt modelId="{FFAD1018-272A-472E-8821-A7A8F6DE5EAF}" type="pres">
      <dgm:prSet presAssocID="{A7131ED8-A954-4D40-A316-A680C986E137}" presName="childShape" presStyleCnt="0"/>
      <dgm:spPr/>
    </dgm:pt>
    <dgm:pt modelId="{7C21CBC1-9739-428F-AB60-5C1B780A08A0}" type="pres">
      <dgm:prSet presAssocID="{1EEEA13E-F297-4178-AC06-00CD6015EE1A}" presName="Name13" presStyleLbl="parChTrans1D2" presStyleIdx="0" presStyleCnt="8"/>
      <dgm:spPr/>
    </dgm:pt>
    <dgm:pt modelId="{808A13ED-5F30-4944-B97F-FBD4FC409781}" type="pres">
      <dgm:prSet presAssocID="{61EACD68-4DB0-4FAD-BC80-50FF505D2F84}" presName="childText" presStyleLbl="bgAcc1" presStyleIdx="0" presStyleCnt="8" custScaleX="256057">
        <dgm:presLayoutVars>
          <dgm:bulletEnabled val="1"/>
        </dgm:presLayoutVars>
      </dgm:prSet>
      <dgm:spPr/>
    </dgm:pt>
    <dgm:pt modelId="{24584B2B-6426-47D8-9FF2-0C8E79D198A1}" type="pres">
      <dgm:prSet presAssocID="{E21B8D10-184C-41F6-B99F-8C4FDB57D55D}" presName="Name13" presStyleLbl="parChTrans1D2" presStyleIdx="1" presStyleCnt="8"/>
      <dgm:spPr/>
    </dgm:pt>
    <dgm:pt modelId="{886A4F8A-0B49-4562-B5AA-5943EBA46488}" type="pres">
      <dgm:prSet presAssocID="{81348247-377B-49DE-9974-6EA1A5B9AC5C}" presName="childText" presStyleLbl="bgAcc1" presStyleIdx="1" presStyleCnt="8" custScaleX="256057">
        <dgm:presLayoutVars>
          <dgm:bulletEnabled val="1"/>
        </dgm:presLayoutVars>
      </dgm:prSet>
      <dgm:spPr/>
    </dgm:pt>
    <dgm:pt modelId="{B1823164-D75F-41F8-A424-081FD7850450}" type="pres">
      <dgm:prSet presAssocID="{181C82DB-44A0-4D12-AA3B-9A68F69D8F9D}" presName="Name13" presStyleLbl="parChTrans1D2" presStyleIdx="2" presStyleCnt="8"/>
      <dgm:spPr/>
    </dgm:pt>
    <dgm:pt modelId="{FD374EBF-7F44-48A7-A5A5-B815FA4D6933}" type="pres">
      <dgm:prSet presAssocID="{D8A403DC-9043-4FAB-A420-77516E69867C}" presName="childText" presStyleLbl="bgAcc1" presStyleIdx="2" presStyleCnt="8" custScaleX="256057">
        <dgm:presLayoutVars>
          <dgm:bulletEnabled val="1"/>
        </dgm:presLayoutVars>
      </dgm:prSet>
      <dgm:spPr/>
    </dgm:pt>
    <dgm:pt modelId="{DB111810-ADA2-4F59-8495-A1C105ABF430}" type="pres">
      <dgm:prSet presAssocID="{477A8ACA-C4B4-4F46-957A-837C3397E43E}" presName="Name13" presStyleLbl="parChTrans1D2" presStyleIdx="3" presStyleCnt="8"/>
      <dgm:spPr/>
    </dgm:pt>
    <dgm:pt modelId="{3946B324-0AAF-4179-866F-AD014DBDCD1B}" type="pres">
      <dgm:prSet presAssocID="{FD93B97D-B8C6-4F3E-A7C9-59AA567D340B}" presName="childText" presStyleLbl="bgAcc1" presStyleIdx="3" presStyleCnt="8" custScaleX="256057" custScaleY="91953">
        <dgm:presLayoutVars>
          <dgm:bulletEnabled val="1"/>
        </dgm:presLayoutVars>
      </dgm:prSet>
      <dgm:spPr/>
    </dgm:pt>
    <dgm:pt modelId="{CC17E1F1-15A2-46E1-9AA3-C0140256C4C9}" type="pres">
      <dgm:prSet presAssocID="{85CC2091-C5E6-4983-B15D-AD70B6E619E6}" presName="root" presStyleCnt="0"/>
      <dgm:spPr/>
    </dgm:pt>
    <dgm:pt modelId="{BC738125-5938-4E40-B222-D11EF629DD0F}" type="pres">
      <dgm:prSet presAssocID="{85CC2091-C5E6-4983-B15D-AD70B6E619E6}" presName="rootComposite" presStyleCnt="0"/>
      <dgm:spPr/>
    </dgm:pt>
    <dgm:pt modelId="{D92F0928-6784-4F46-A845-EE16CD3CE54C}" type="pres">
      <dgm:prSet presAssocID="{85CC2091-C5E6-4983-B15D-AD70B6E619E6}" presName="rootText" presStyleLbl="node1" presStyleIdx="1" presStyleCnt="2" custScaleX="159324" custScaleY="69277"/>
      <dgm:spPr/>
    </dgm:pt>
    <dgm:pt modelId="{1C8DB76C-228A-4F61-9408-06D94B33C9A4}" type="pres">
      <dgm:prSet presAssocID="{85CC2091-C5E6-4983-B15D-AD70B6E619E6}" presName="rootConnector" presStyleLbl="node1" presStyleIdx="1" presStyleCnt="2"/>
      <dgm:spPr/>
    </dgm:pt>
    <dgm:pt modelId="{CB2BB4A7-333D-4387-B218-D6C67AC61D90}" type="pres">
      <dgm:prSet presAssocID="{85CC2091-C5E6-4983-B15D-AD70B6E619E6}" presName="childShape" presStyleCnt="0"/>
      <dgm:spPr/>
    </dgm:pt>
    <dgm:pt modelId="{11CB4071-7D17-4EA7-AA90-0011A7E86E75}" type="pres">
      <dgm:prSet presAssocID="{DAC6AF24-2DD7-4BFA-9E67-25BB43FD402E}" presName="Name13" presStyleLbl="parChTrans1D2" presStyleIdx="4" presStyleCnt="8"/>
      <dgm:spPr/>
    </dgm:pt>
    <dgm:pt modelId="{3E644716-5AE0-47CE-965E-3666D3D5C7BC}" type="pres">
      <dgm:prSet presAssocID="{177E876D-5227-4191-A91A-BCC9CDCD576B}" presName="childText" presStyleLbl="bgAcc1" presStyleIdx="4" presStyleCnt="8" custScaleX="256057">
        <dgm:presLayoutVars>
          <dgm:bulletEnabled val="1"/>
        </dgm:presLayoutVars>
      </dgm:prSet>
      <dgm:spPr/>
    </dgm:pt>
    <dgm:pt modelId="{F4C9BA56-60E4-4AA8-9AD0-398F0CE3388F}" type="pres">
      <dgm:prSet presAssocID="{8900BED9-657B-4CE6-8FBD-FD2132062F9C}" presName="Name13" presStyleLbl="parChTrans1D2" presStyleIdx="5" presStyleCnt="8"/>
      <dgm:spPr/>
    </dgm:pt>
    <dgm:pt modelId="{CAEF2D43-37D6-4D14-A115-62E1D9EADFD7}" type="pres">
      <dgm:prSet presAssocID="{6A7D99EB-92F0-4157-9566-AF732024DC44}" presName="childText" presStyleLbl="bgAcc1" presStyleIdx="5" presStyleCnt="8" custScaleX="256057">
        <dgm:presLayoutVars>
          <dgm:bulletEnabled val="1"/>
        </dgm:presLayoutVars>
      </dgm:prSet>
      <dgm:spPr/>
    </dgm:pt>
    <dgm:pt modelId="{D32EE0F1-97D2-474B-9AB7-C1722F752334}" type="pres">
      <dgm:prSet presAssocID="{4864B1C9-B30C-4F9B-80A5-DD3949168416}" presName="Name13" presStyleLbl="parChTrans1D2" presStyleIdx="6" presStyleCnt="8"/>
      <dgm:spPr/>
    </dgm:pt>
    <dgm:pt modelId="{B1591312-30F3-40D5-85C4-36983FFE75D8}" type="pres">
      <dgm:prSet presAssocID="{538CFB9E-3B05-4A3D-8121-263AEC610ECD}" presName="childText" presStyleLbl="bgAcc1" presStyleIdx="6" presStyleCnt="8" custScaleX="256057" custScaleY="99758">
        <dgm:presLayoutVars>
          <dgm:bulletEnabled val="1"/>
        </dgm:presLayoutVars>
      </dgm:prSet>
      <dgm:spPr/>
    </dgm:pt>
    <dgm:pt modelId="{DEF0268F-101E-4649-B400-6254E1DED928}" type="pres">
      <dgm:prSet presAssocID="{DEE9BD12-C9CB-43B0-869E-21F73F3D8B97}" presName="Name13" presStyleLbl="parChTrans1D2" presStyleIdx="7" presStyleCnt="8"/>
      <dgm:spPr/>
    </dgm:pt>
    <dgm:pt modelId="{648126CB-C345-4623-A8F4-360A519A4270}" type="pres">
      <dgm:prSet presAssocID="{C727BBF1-3532-4667-8EDA-AFFE4AAB867A}" presName="childText" presStyleLbl="bgAcc1" presStyleIdx="7" presStyleCnt="8" custScaleX="256057">
        <dgm:presLayoutVars>
          <dgm:bulletEnabled val="1"/>
        </dgm:presLayoutVars>
      </dgm:prSet>
      <dgm:spPr/>
    </dgm:pt>
  </dgm:ptLst>
  <dgm:cxnLst>
    <dgm:cxn modelId="{72376D00-B672-4E3E-9B52-1F9C4553E62D}" srcId="{85CC2091-C5E6-4983-B15D-AD70B6E619E6}" destId="{177E876D-5227-4191-A91A-BCC9CDCD576B}" srcOrd="0" destOrd="0" parTransId="{DAC6AF24-2DD7-4BFA-9E67-25BB43FD402E}" sibTransId="{0DBA5737-E9BE-44BF-A696-555DE9113DC6}"/>
    <dgm:cxn modelId="{C0247805-9438-47C7-BDBA-1DF1E969C924}" type="presOf" srcId="{A7131ED8-A954-4D40-A316-A680C986E137}" destId="{0E1DCB87-168C-48EC-AAFF-5BD66A076116}" srcOrd="1" destOrd="0" presId="urn:microsoft.com/office/officeart/2005/8/layout/hierarchy3"/>
    <dgm:cxn modelId="{7223550D-35E7-4865-BFEA-487F221852F5}" srcId="{85CC2091-C5E6-4983-B15D-AD70B6E619E6}" destId="{538CFB9E-3B05-4A3D-8121-263AEC610ECD}" srcOrd="2" destOrd="0" parTransId="{4864B1C9-B30C-4F9B-80A5-DD3949168416}" sibTransId="{ECDE6826-E541-4AEB-9728-719B7EF989DA}"/>
    <dgm:cxn modelId="{83BED50D-A041-4F18-AB47-D6BDC20195D9}" type="presOf" srcId="{8900BED9-657B-4CE6-8FBD-FD2132062F9C}" destId="{F4C9BA56-60E4-4AA8-9AD0-398F0CE3388F}" srcOrd="0" destOrd="0" presId="urn:microsoft.com/office/officeart/2005/8/layout/hierarchy3"/>
    <dgm:cxn modelId="{BFB0491D-673C-4E3B-8EC7-106D67D4A6B1}" type="presOf" srcId="{477A8ACA-C4B4-4F46-957A-837C3397E43E}" destId="{DB111810-ADA2-4F59-8495-A1C105ABF430}" srcOrd="0" destOrd="0" presId="urn:microsoft.com/office/officeart/2005/8/layout/hierarchy3"/>
    <dgm:cxn modelId="{3FFCB920-3648-422C-91E1-73DC6D22A3E8}" srcId="{A7131ED8-A954-4D40-A316-A680C986E137}" destId="{FD93B97D-B8C6-4F3E-A7C9-59AA567D340B}" srcOrd="3" destOrd="0" parTransId="{477A8ACA-C4B4-4F46-957A-837C3397E43E}" sibTransId="{DC692BEE-BC18-4CBB-9CB4-26365ADDC8DD}"/>
    <dgm:cxn modelId="{CCB0C729-74BB-4422-9BE2-D7F0786E0A4D}" srcId="{A7131ED8-A954-4D40-A316-A680C986E137}" destId="{D8A403DC-9043-4FAB-A420-77516E69867C}" srcOrd="2" destOrd="0" parTransId="{181C82DB-44A0-4D12-AA3B-9A68F69D8F9D}" sibTransId="{F8788CAD-A491-4AB2-B4A7-4720EDEAE934}"/>
    <dgm:cxn modelId="{3CC6D629-4712-410C-9C3F-F00C0FFD4ED5}" type="presOf" srcId="{DEE9BD12-C9CB-43B0-869E-21F73F3D8B97}" destId="{DEF0268F-101E-4649-B400-6254E1DED928}" srcOrd="0" destOrd="0" presId="urn:microsoft.com/office/officeart/2005/8/layout/hierarchy3"/>
    <dgm:cxn modelId="{665F876B-E659-4716-8607-BDAA8E615D52}" srcId="{83BE2AD4-0A88-46F3-83B1-709FA5EF621E}" destId="{85CC2091-C5E6-4983-B15D-AD70B6E619E6}" srcOrd="1" destOrd="0" parTransId="{72D3C6EA-AA9D-49B7-AF6A-021E9837BC86}" sibTransId="{BA9F51BC-5C36-40D7-9E39-BC0CF2BB5924}"/>
    <dgm:cxn modelId="{274FCA6E-905F-40C5-BA78-C0A717C5F417}" type="presOf" srcId="{D8A403DC-9043-4FAB-A420-77516E69867C}" destId="{FD374EBF-7F44-48A7-A5A5-B815FA4D6933}" srcOrd="0" destOrd="0" presId="urn:microsoft.com/office/officeart/2005/8/layout/hierarchy3"/>
    <dgm:cxn modelId="{A9C5DA4F-B664-4245-878E-6025E6C5AC01}" srcId="{85CC2091-C5E6-4983-B15D-AD70B6E619E6}" destId="{6A7D99EB-92F0-4157-9566-AF732024DC44}" srcOrd="1" destOrd="0" parTransId="{8900BED9-657B-4CE6-8FBD-FD2132062F9C}" sibTransId="{4217F3E9-C67F-427A-BA4A-DDA5B2499E38}"/>
    <dgm:cxn modelId="{8C1C1974-F0E4-41EE-B4AC-123D1E24B1D8}" type="presOf" srcId="{81348247-377B-49DE-9974-6EA1A5B9AC5C}" destId="{886A4F8A-0B49-4562-B5AA-5943EBA46488}" srcOrd="0" destOrd="0" presId="urn:microsoft.com/office/officeart/2005/8/layout/hierarchy3"/>
    <dgm:cxn modelId="{9F892656-D5E4-4F2E-B8A5-CE374F906964}" type="presOf" srcId="{E21B8D10-184C-41F6-B99F-8C4FDB57D55D}" destId="{24584B2B-6426-47D8-9FF2-0C8E79D198A1}" srcOrd="0" destOrd="0" presId="urn:microsoft.com/office/officeart/2005/8/layout/hierarchy3"/>
    <dgm:cxn modelId="{E31D3777-5381-4011-8BD2-201AD79C01F5}" type="presOf" srcId="{A7131ED8-A954-4D40-A316-A680C986E137}" destId="{1E4E031E-5512-4276-BD0E-040E4EB18DF5}" srcOrd="0" destOrd="0" presId="urn:microsoft.com/office/officeart/2005/8/layout/hierarchy3"/>
    <dgm:cxn modelId="{504EB982-4891-43D2-AB09-9F304AB1FE23}" srcId="{A7131ED8-A954-4D40-A316-A680C986E137}" destId="{61EACD68-4DB0-4FAD-BC80-50FF505D2F84}" srcOrd="0" destOrd="0" parTransId="{1EEEA13E-F297-4178-AC06-00CD6015EE1A}" sibTransId="{19BA96B4-D2AB-457A-A9A4-6B59D7277913}"/>
    <dgm:cxn modelId="{3ACC958C-7D3C-4E88-88F1-E67B638099B8}" type="presOf" srcId="{85CC2091-C5E6-4983-B15D-AD70B6E619E6}" destId="{D92F0928-6784-4F46-A845-EE16CD3CE54C}" srcOrd="0" destOrd="0" presId="urn:microsoft.com/office/officeart/2005/8/layout/hierarchy3"/>
    <dgm:cxn modelId="{4B61138E-1FED-4850-92CC-FE56F8B6EFCE}" type="presOf" srcId="{538CFB9E-3B05-4A3D-8121-263AEC610ECD}" destId="{B1591312-30F3-40D5-85C4-36983FFE75D8}" srcOrd="0" destOrd="0" presId="urn:microsoft.com/office/officeart/2005/8/layout/hierarchy3"/>
    <dgm:cxn modelId="{C0ECF08E-122A-4DA4-BFE6-6AD83612F7FC}" srcId="{83BE2AD4-0A88-46F3-83B1-709FA5EF621E}" destId="{A7131ED8-A954-4D40-A316-A680C986E137}" srcOrd="0" destOrd="0" parTransId="{54F65096-7D8F-455A-A0AD-055079DBF617}" sibTransId="{AFB7BAFD-9B7D-402E-B484-4C17FD597244}"/>
    <dgm:cxn modelId="{B5CDE895-A2C3-4B40-87CC-E92D6A37AE14}" type="presOf" srcId="{177E876D-5227-4191-A91A-BCC9CDCD576B}" destId="{3E644716-5AE0-47CE-965E-3666D3D5C7BC}" srcOrd="0" destOrd="0" presId="urn:microsoft.com/office/officeart/2005/8/layout/hierarchy3"/>
    <dgm:cxn modelId="{E7FBA99E-3738-4D5A-9C2B-1670A605D9EA}" type="presOf" srcId="{61EACD68-4DB0-4FAD-BC80-50FF505D2F84}" destId="{808A13ED-5F30-4944-B97F-FBD4FC409781}" srcOrd="0" destOrd="0" presId="urn:microsoft.com/office/officeart/2005/8/layout/hierarchy3"/>
    <dgm:cxn modelId="{8AC774AF-9BBE-4AB8-AABE-522F026F474F}" type="presOf" srcId="{181C82DB-44A0-4D12-AA3B-9A68F69D8F9D}" destId="{B1823164-D75F-41F8-A424-081FD7850450}" srcOrd="0" destOrd="0" presId="urn:microsoft.com/office/officeart/2005/8/layout/hierarchy3"/>
    <dgm:cxn modelId="{FEBB39B0-6062-4422-A64D-7F9328148ED7}" type="presOf" srcId="{83BE2AD4-0A88-46F3-83B1-709FA5EF621E}" destId="{50AB26ED-F015-4118-9514-5889288E0F58}" srcOrd="0" destOrd="0" presId="urn:microsoft.com/office/officeart/2005/8/layout/hierarchy3"/>
    <dgm:cxn modelId="{1B493AB8-2A32-42F6-9175-896BB3370C85}" type="presOf" srcId="{4864B1C9-B30C-4F9B-80A5-DD3949168416}" destId="{D32EE0F1-97D2-474B-9AB7-C1722F752334}" srcOrd="0" destOrd="0" presId="urn:microsoft.com/office/officeart/2005/8/layout/hierarchy3"/>
    <dgm:cxn modelId="{AE3AC3BD-F4DE-4B40-8654-5BA474BB6967}" srcId="{A7131ED8-A954-4D40-A316-A680C986E137}" destId="{81348247-377B-49DE-9974-6EA1A5B9AC5C}" srcOrd="1" destOrd="0" parTransId="{E21B8D10-184C-41F6-B99F-8C4FDB57D55D}" sibTransId="{D4FD5999-33F8-415A-8C8C-5B354EA9F13F}"/>
    <dgm:cxn modelId="{1D8D7AC9-ABA5-4042-99D0-B24832DDD5C3}" type="presOf" srcId="{C727BBF1-3532-4667-8EDA-AFFE4AAB867A}" destId="{648126CB-C345-4623-A8F4-360A519A4270}" srcOrd="0" destOrd="0" presId="urn:microsoft.com/office/officeart/2005/8/layout/hierarchy3"/>
    <dgm:cxn modelId="{DF5ACED4-D73A-44A6-B7AA-9C4CE5AFCEF7}" type="presOf" srcId="{DAC6AF24-2DD7-4BFA-9E67-25BB43FD402E}" destId="{11CB4071-7D17-4EA7-AA90-0011A7E86E75}" srcOrd="0" destOrd="0" presId="urn:microsoft.com/office/officeart/2005/8/layout/hierarchy3"/>
    <dgm:cxn modelId="{8F8D62E7-FA03-4C2C-9043-CA81AFDBDDE3}" type="presOf" srcId="{85CC2091-C5E6-4983-B15D-AD70B6E619E6}" destId="{1C8DB76C-228A-4F61-9408-06D94B33C9A4}" srcOrd="1" destOrd="0" presId="urn:microsoft.com/office/officeart/2005/8/layout/hierarchy3"/>
    <dgm:cxn modelId="{C84D60ED-8301-45DD-8A76-DF512F43A790}" type="presOf" srcId="{1EEEA13E-F297-4178-AC06-00CD6015EE1A}" destId="{7C21CBC1-9739-428F-AB60-5C1B780A08A0}" srcOrd="0" destOrd="0" presId="urn:microsoft.com/office/officeart/2005/8/layout/hierarchy3"/>
    <dgm:cxn modelId="{9320B8EE-AB4D-4685-954B-E41896ABD446}" srcId="{85CC2091-C5E6-4983-B15D-AD70B6E619E6}" destId="{C727BBF1-3532-4667-8EDA-AFFE4AAB867A}" srcOrd="3" destOrd="0" parTransId="{DEE9BD12-C9CB-43B0-869E-21F73F3D8B97}" sibTransId="{348BDEF4-F612-49A1-AA68-9889FDEFFDFE}"/>
    <dgm:cxn modelId="{F97B80F0-C2D1-4885-A517-532575A97776}" type="presOf" srcId="{FD93B97D-B8C6-4F3E-A7C9-59AA567D340B}" destId="{3946B324-0AAF-4179-866F-AD014DBDCD1B}" srcOrd="0" destOrd="0" presId="urn:microsoft.com/office/officeart/2005/8/layout/hierarchy3"/>
    <dgm:cxn modelId="{400F10F8-B126-4D52-941C-9886351916A1}" type="presOf" srcId="{6A7D99EB-92F0-4157-9566-AF732024DC44}" destId="{CAEF2D43-37D6-4D14-A115-62E1D9EADFD7}" srcOrd="0" destOrd="0" presId="urn:microsoft.com/office/officeart/2005/8/layout/hierarchy3"/>
    <dgm:cxn modelId="{645A315D-423B-47F6-9BC0-4B9CA959F92B}" type="presParOf" srcId="{50AB26ED-F015-4118-9514-5889288E0F58}" destId="{4D8864A9-F1EE-4848-B9E9-F3E7D4A14F63}" srcOrd="0" destOrd="0" presId="urn:microsoft.com/office/officeart/2005/8/layout/hierarchy3"/>
    <dgm:cxn modelId="{8E14330B-5FDB-4E6F-B1D8-7677BFE7C1FD}" type="presParOf" srcId="{4D8864A9-F1EE-4848-B9E9-F3E7D4A14F63}" destId="{8C4EE9CD-EB41-499F-B218-42CAD05C3811}" srcOrd="0" destOrd="0" presId="urn:microsoft.com/office/officeart/2005/8/layout/hierarchy3"/>
    <dgm:cxn modelId="{293BB0B8-C833-4133-B0CC-3199503360B9}" type="presParOf" srcId="{8C4EE9CD-EB41-499F-B218-42CAD05C3811}" destId="{1E4E031E-5512-4276-BD0E-040E4EB18DF5}" srcOrd="0" destOrd="0" presId="urn:microsoft.com/office/officeart/2005/8/layout/hierarchy3"/>
    <dgm:cxn modelId="{CECFC8DE-FFD0-4B0E-98BF-FCA908329131}" type="presParOf" srcId="{8C4EE9CD-EB41-499F-B218-42CAD05C3811}" destId="{0E1DCB87-168C-48EC-AAFF-5BD66A076116}" srcOrd="1" destOrd="0" presId="urn:microsoft.com/office/officeart/2005/8/layout/hierarchy3"/>
    <dgm:cxn modelId="{FD04887C-C959-4311-9661-BAD9AF650BEC}" type="presParOf" srcId="{4D8864A9-F1EE-4848-B9E9-F3E7D4A14F63}" destId="{FFAD1018-272A-472E-8821-A7A8F6DE5EAF}" srcOrd="1" destOrd="0" presId="urn:microsoft.com/office/officeart/2005/8/layout/hierarchy3"/>
    <dgm:cxn modelId="{6D214C20-389F-4EC5-928D-495D514B628D}" type="presParOf" srcId="{FFAD1018-272A-472E-8821-A7A8F6DE5EAF}" destId="{7C21CBC1-9739-428F-AB60-5C1B780A08A0}" srcOrd="0" destOrd="0" presId="urn:microsoft.com/office/officeart/2005/8/layout/hierarchy3"/>
    <dgm:cxn modelId="{2828630D-31F0-4874-9A50-36883329DE73}" type="presParOf" srcId="{FFAD1018-272A-472E-8821-A7A8F6DE5EAF}" destId="{808A13ED-5F30-4944-B97F-FBD4FC409781}" srcOrd="1" destOrd="0" presId="urn:microsoft.com/office/officeart/2005/8/layout/hierarchy3"/>
    <dgm:cxn modelId="{B58E71D5-865F-4E64-9613-0B1AB1483576}" type="presParOf" srcId="{FFAD1018-272A-472E-8821-A7A8F6DE5EAF}" destId="{24584B2B-6426-47D8-9FF2-0C8E79D198A1}" srcOrd="2" destOrd="0" presId="urn:microsoft.com/office/officeart/2005/8/layout/hierarchy3"/>
    <dgm:cxn modelId="{22A6317C-5797-4924-AA36-C32A590C7B36}" type="presParOf" srcId="{FFAD1018-272A-472E-8821-A7A8F6DE5EAF}" destId="{886A4F8A-0B49-4562-B5AA-5943EBA46488}" srcOrd="3" destOrd="0" presId="urn:microsoft.com/office/officeart/2005/8/layout/hierarchy3"/>
    <dgm:cxn modelId="{6723B17E-E2F1-4DBE-B22B-EFB286905CFA}" type="presParOf" srcId="{FFAD1018-272A-472E-8821-A7A8F6DE5EAF}" destId="{B1823164-D75F-41F8-A424-081FD7850450}" srcOrd="4" destOrd="0" presId="urn:microsoft.com/office/officeart/2005/8/layout/hierarchy3"/>
    <dgm:cxn modelId="{191782A2-BA36-4F97-8B3D-E0ABA446797B}" type="presParOf" srcId="{FFAD1018-272A-472E-8821-A7A8F6DE5EAF}" destId="{FD374EBF-7F44-48A7-A5A5-B815FA4D6933}" srcOrd="5" destOrd="0" presId="urn:microsoft.com/office/officeart/2005/8/layout/hierarchy3"/>
    <dgm:cxn modelId="{3747446D-EB53-49FB-BD31-38C2B71941BF}" type="presParOf" srcId="{FFAD1018-272A-472E-8821-A7A8F6DE5EAF}" destId="{DB111810-ADA2-4F59-8495-A1C105ABF430}" srcOrd="6" destOrd="0" presId="urn:microsoft.com/office/officeart/2005/8/layout/hierarchy3"/>
    <dgm:cxn modelId="{F816D96E-9841-4BB4-9A67-FB060E1CCE62}" type="presParOf" srcId="{FFAD1018-272A-472E-8821-A7A8F6DE5EAF}" destId="{3946B324-0AAF-4179-866F-AD014DBDCD1B}" srcOrd="7" destOrd="0" presId="urn:microsoft.com/office/officeart/2005/8/layout/hierarchy3"/>
    <dgm:cxn modelId="{B47CC6F9-300E-4315-95BE-ADDF08D57738}" type="presParOf" srcId="{50AB26ED-F015-4118-9514-5889288E0F58}" destId="{CC17E1F1-15A2-46E1-9AA3-C0140256C4C9}" srcOrd="1" destOrd="0" presId="urn:microsoft.com/office/officeart/2005/8/layout/hierarchy3"/>
    <dgm:cxn modelId="{EC50F263-C912-47B3-AE44-7FEBC5961E74}" type="presParOf" srcId="{CC17E1F1-15A2-46E1-9AA3-C0140256C4C9}" destId="{BC738125-5938-4E40-B222-D11EF629DD0F}" srcOrd="0" destOrd="0" presId="urn:microsoft.com/office/officeart/2005/8/layout/hierarchy3"/>
    <dgm:cxn modelId="{813B36DF-FB88-46B2-9D01-A861CBA4E346}" type="presParOf" srcId="{BC738125-5938-4E40-B222-D11EF629DD0F}" destId="{D92F0928-6784-4F46-A845-EE16CD3CE54C}" srcOrd="0" destOrd="0" presId="urn:microsoft.com/office/officeart/2005/8/layout/hierarchy3"/>
    <dgm:cxn modelId="{C5079427-8AB1-471F-B0FF-941D4A4A9F2D}" type="presParOf" srcId="{BC738125-5938-4E40-B222-D11EF629DD0F}" destId="{1C8DB76C-228A-4F61-9408-06D94B33C9A4}" srcOrd="1" destOrd="0" presId="urn:microsoft.com/office/officeart/2005/8/layout/hierarchy3"/>
    <dgm:cxn modelId="{3F0B1CC0-0AE3-4DF7-9FB0-CC72775C570B}" type="presParOf" srcId="{CC17E1F1-15A2-46E1-9AA3-C0140256C4C9}" destId="{CB2BB4A7-333D-4387-B218-D6C67AC61D90}" srcOrd="1" destOrd="0" presId="urn:microsoft.com/office/officeart/2005/8/layout/hierarchy3"/>
    <dgm:cxn modelId="{0F25ED5B-A9FA-4DC8-98A6-864C2D5F10DE}" type="presParOf" srcId="{CB2BB4A7-333D-4387-B218-D6C67AC61D90}" destId="{11CB4071-7D17-4EA7-AA90-0011A7E86E75}" srcOrd="0" destOrd="0" presId="urn:microsoft.com/office/officeart/2005/8/layout/hierarchy3"/>
    <dgm:cxn modelId="{21722AB3-D31F-4E3B-9D98-52598568306B}" type="presParOf" srcId="{CB2BB4A7-333D-4387-B218-D6C67AC61D90}" destId="{3E644716-5AE0-47CE-965E-3666D3D5C7BC}" srcOrd="1" destOrd="0" presId="urn:microsoft.com/office/officeart/2005/8/layout/hierarchy3"/>
    <dgm:cxn modelId="{ECC3EAC0-B6B4-4D3F-BC44-140E85E106C2}" type="presParOf" srcId="{CB2BB4A7-333D-4387-B218-D6C67AC61D90}" destId="{F4C9BA56-60E4-4AA8-9AD0-398F0CE3388F}" srcOrd="2" destOrd="0" presId="urn:microsoft.com/office/officeart/2005/8/layout/hierarchy3"/>
    <dgm:cxn modelId="{3F6DABBE-C6F7-4AD0-8D8C-5E37F9693D0E}" type="presParOf" srcId="{CB2BB4A7-333D-4387-B218-D6C67AC61D90}" destId="{CAEF2D43-37D6-4D14-A115-62E1D9EADFD7}" srcOrd="3" destOrd="0" presId="urn:microsoft.com/office/officeart/2005/8/layout/hierarchy3"/>
    <dgm:cxn modelId="{BFEC8D94-AA45-4FAA-AE7B-578B17D6E1BD}" type="presParOf" srcId="{CB2BB4A7-333D-4387-B218-D6C67AC61D90}" destId="{D32EE0F1-97D2-474B-9AB7-C1722F752334}" srcOrd="4" destOrd="0" presId="urn:microsoft.com/office/officeart/2005/8/layout/hierarchy3"/>
    <dgm:cxn modelId="{078CE80D-FB9A-45C5-9264-2CC4DF0940CE}" type="presParOf" srcId="{CB2BB4A7-333D-4387-B218-D6C67AC61D90}" destId="{B1591312-30F3-40D5-85C4-36983FFE75D8}" srcOrd="5" destOrd="0" presId="urn:microsoft.com/office/officeart/2005/8/layout/hierarchy3"/>
    <dgm:cxn modelId="{9EC8E4B9-ED4A-41A3-8722-F46BB944E59D}" type="presParOf" srcId="{CB2BB4A7-333D-4387-B218-D6C67AC61D90}" destId="{DEF0268F-101E-4649-B400-6254E1DED928}" srcOrd="6" destOrd="0" presId="urn:microsoft.com/office/officeart/2005/8/layout/hierarchy3"/>
    <dgm:cxn modelId="{3B8A11DD-F609-47F9-8D57-BF3069E56721}" type="presParOf" srcId="{CB2BB4A7-333D-4387-B218-D6C67AC61D90}" destId="{648126CB-C345-4623-A8F4-360A519A4270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4E031E-5512-4276-BD0E-040E4EB18DF5}">
      <dsp:nvSpPr>
        <dsp:cNvPr id="0" name=""/>
        <dsp:cNvSpPr/>
      </dsp:nvSpPr>
      <dsp:spPr>
        <a:xfrm>
          <a:off x="91212" y="2175"/>
          <a:ext cx="3372542" cy="7708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Mishap Site/Aircraft</a:t>
          </a:r>
        </a:p>
      </dsp:txBody>
      <dsp:txXfrm>
        <a:off x="113790" y="24753"/>
        <a:ext cx="3327386" cy="725712"/>
      </dsp:txXfrm>
    </dsp:sp>
    <dsp:sp modelId="{7C21CBC1-9739-428F-AB60-5C1B780A08A0}">
      <dsp:nvSpPr>
        <dsp:cNvPr id="0" name=""/>
        <dsp:cNvSpPr/>
      </dsp:nvSpPr>
      <dsp:spPr>
        <a:xfrm>
          <a:off x="428466" y="773044"/>
          <a:ext cx="337254" cy="793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3793"/>
              </a:lnTo>
              <a:lnTo>
                <a:pt x="337254" y="7937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8A13ED-5F30-4944-B97F-FBD4FC409781}">
      <dsp:nvSpPr>
        <dsp:cNvPr id="0" name=""/>
        <dsp:cNvSpPr/>
      </dsp:nvSpPr>
      <dsp:spPr>
        <a:xfrm>
          <a:off x="765720" y="1037642"/>
          <a:ext cx="4336136" cy="10583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Reference</a:t>
          </a:r>
          <a:r>
            <a:rPr lang="en-US" sz="1200" kern="1200" dirty="0"/>
            <a:t>: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DAFMAN 91-223, </a:t>
          </a:r>
          <a:r>
            <a:rPr lang="en-US" sz="1200" i="1" kern="1200" dirty="0"/>
            <a:t>Aviation Safety Investigations and Reports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(20 Sep 2022) Paragraph 8.2.</a:t>
          </a:r>
        </a:p>
      </dsp:txBody>
      <dsp:txXfrm>
        <a:off x="796719" y="1068641"/>
        <a:ext cx="4274138" cy="996393"/>
      </dsp:txXfrm>
    </dsp:sp>
    <dsp:sp modelId="{24584B2B-6426-47D8-9FF2-0C8E79D198A1}">
      <dsp:nvSpPr>
        <dsp:cNvPr id="0" name=""/>
        <dsp:cNvSpPr/>
      </dsp:nvSpPr>
      <dsp:spPr>
        <a:xfrm>
          <a:off x="428466" y="773044"/>
          <a:ext cx="337254" cy="2116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6782"/>
              </a:lnTo>
              <a:lnTo>
                <a:pt x="337254" y="21167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A4F8A-0B49-4562-B5AA-5943EBA46488}">
      <dsp:nvSpPr>
        <dsp:cNvPr id="0" name=""/>
        <dsp:cNvSpPr/>
      </dsp:nvSpPr>
      <dsp:spPr>
        <a:xfrm>
          <a:off x="765720" y="2360631"/>
          <a:ext cx="4336136" cy="10583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Wildlife Remains Considerations</a:t>
          </a:r>
          <a:r>
            <a:rPr lang="en-US" sz="1200" kern="1200" dirty="0"/>
            <a:t>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/>
            <a:t>- Photos (e.g., aircraft, wildlife material, placement at mishap or crash site)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/>
            <a:t>- Protect wildlife remains at site (e.g., use flagging, diagrams, or other methods to document position in debris field)</a:t>
          </a:r>
        </a:p>
      </dsp:txBody>
      <dsp:txXfrm>
        <a:off x="796719" y="2391630"/>
        <a:ext cx="4274138" cy="996393"/>
      </dsp:txXfrm>
    </dsp:sp>
    <dsp:sp modelId="{B1823164-D75F-41F8-A424-081FD7850450}">
      <dsp:nvSpPr>
        <dsp:cNvPr id="0" name=""/>
        <dsp:cNvSpPr/>
      </dsp:nvSpPr>
      <dsp:spPr>
        <a:xfrm>
          <a:off x="428466" y="773044"/>
          <a:ext cx="337254" cy="34397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9771"/>
              </a:lnTo>
              <a:lnTo>
                <a:pt x="337254" y="34397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374EBF-7F44-48A7-A5A5-B815FA4D6933}">
      <dsp:nvSpPr>
        <dsp:cNvPr id="0" name=""/>
        <dsp:cNvSpPr/>
      </dsp:nvSpPr>
      <dsp:spPr>
        <a:xfrm>
          <a:off x="765720" y="3683620"/>
          <a:ext cx="4336136" cy="10583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OCONUS Event</a:t>
          </a:r>
          <a:r>
            <a:rPr lang="en-US" sz="1200" kern="1200" dirty="0"/>
            <a:t>?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Certificate of Origin and Certificate of Treatment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Copy of APHIS Permit</a:t>
          </a:r>
        </a:p>
      </dsp:txBody>
      <dsp:txXfrm>
        <a:off x="796719" y="3714619"/>
        <a:ext cx="4274138" cy="996393"/>
      </dsp:txXfrm>
    </dsp:sp>
    <dsp:sp modelId="{DB111810-ADA2-4F59-8495-A1C105ABF430}">
      <dsp:nvSpPr>
        <dsp:cNvPr id="0" name=""/>
        <dsp:cNvSpPr/>
      </dsp:nvSpPr>
      <dsp:spPr>
        <a:xfrm>
          <a:off x="428466" y="773044"/>
          <a:ext cx="337254" cy="47201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20176"/>
              </a:lnTo>
              <a:lnTo>
                <a:pt x="337254" y="47201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6B324-0AAF-4179-866F-AD014DBDCD1B}">
      <dsp:nvSpPr>
        <dsp:cNvPr id="0" name=""/>
        <dsp:cNvSpPr/>
      </dsp:nvSpPr>
      <dsp:spPr>
        <a:xfrm>
          <a:off x="765720" y="5006609"/>
          <a:ext cx="4336136" cy="973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i="0" u="sng" kern="1200" dirty="0"/>
            <a:t>Event Data</a:t>
          </a:r>
          <a:r>
            <a:rPr lang="en-US" sz="1200" kern="1200" dirty="0"/>
            <a:t>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AF IMT 853, Air Force Wildlife Strike Form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Off-the-sheet information (e.g., location conditions, unique weather, information </a:t>
          </a:r>
          <a:r>
            <a:rPr lang="en-US" sz="1200" kern="1200"/>
            <a:t>that could be lost within 24 hours)</a:t>
          </a:r>
          <a:endParaRPr lang="en-US" sz="1200" kern="1200" dirty="0"/>
        </a:p>
      </dsp:txBody>
      <dsp:txXfrm>
        <a:off x="794225" y="5035114"/>
        <a:ext cx="4279126" cy="916212"/>
      </dsp:txXfrm>
    </dsp:sp>
    <dsp:sp modelId="{D92F0928-6784-4F46-A845-EE16CD3CE54C}">
      <dsp:nvSpPr>
        <dsp:cNvPr id="0" name=""/>
        <dsp:cNvSpPr/>
      </dsp:nvSpPr>
      <dsp:spPr>
        <a:xfrm>
          <a:off x="4956544" y="2175"/>
          <a:ext cx="3372542" cy="7332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Investigation Materials</a:t>
          </a:r>
        </a:p>
      </dsp:txBody>
      <dsp:txXfrm>
        <a:off x="4978019" y="23650"/>
        <a:ext cx="3329592" cy="690271"/>
      </dsp:txXfrm>
    </dsp:sp>
    <dsp:sp modelId="{11CB4071-7D17-4EA7-AA90-0011A7E86E75}">
      <dsp:nvSpPr>
        <dsp:cNvPr id="0" name=""/>
        <dsp:cNvSpPr/>
      </dsp:nvSpPr>
      <dsp:spPr>
        <a:xfrm>
          <a:off x="5293798" y="735397"/>
          <a:ext cx="337254" cy="793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3793"/>
              </a:lnTo>
              <a:lnTo>
                <a:pt x="337254" y="7937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644716-5AE0-47CE-965E-3666D3D5C7BC}">
      <dsp:nvSpPr>
        <dsp:cNvPr id="0" name=""/>
        <dsp:cNvSpPr/>
      </dsp:nvSpPr>
      <dsp:spPr>
        <a:xfrm>
          <a:off x="5631052" y="999995"/>
          <a:ext cx="4336136" cy="10583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Reference</a:t>
          </a:r>
          <a:r>
            <a:rPr lang="en-US" sz="1200" kern="1200" dirty="0"/>
            <a:t>: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200" kern="1200" dirty="0"/>
            <a:t>- DAFI 91-212, </a:t>
          </a:r>
          <a:r>
            <a:rPr lang="en-US" sz="1200" i="1" kern="1200" dirty="0"/>
            <a:t>Bird/wildlife Aircraft Strike Hazard (BASH) Management Program </a:t>
          </a:r>
          <a:r>
            <a:rPr lang="en-US" sz="1200" i="0" kern="1200" dirty="0"/>
            <a:t>(</a:t>
          </a:r>
          <a:r>
            <a:rPr lang="en-US" sz="1200" i="0" kern="1200" dirty="0">
              <a:solidFill>
                <a:srgbClr val="FF0000"/>
              </a:solidFill>
            </a:rPr>
            <a:t>DATE</a:t>
          </a:r>
          <a:r>
            <a:rPr lang="en-US" sz="1200" i="0" kern="1200" dirty="0"/>
            <a:t>)</a:t>
          </a:r>
        </a:p>
      </dsp:txBody>
      <dsp:txXfrm>
        <a:off x="5662051" y="1030994"/>
        <a:ext cx="4274138" cy="996393"/>
      </dsp:txXfrm>
    </dsp:sp>
    <dsp:sp modelId="{F4C9BA56-60E4-4AA8-9AD0-398F0CE3388F}">
      <dsp:nvSpPr>
        <dsp:cNvPr id="0" name=""/>
        <dsp:cNvSpPr/>
      </dsp:nvSpPr>
      <dsp:spPr>
        <a:xfrm>
          <a:off x="5293798" y="735397"/>
          <a:ext cx="337254" cy="2116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6782"/>
              </a:lnTo>
              <a:lnTo>
                <a:pt x="337254" y="21167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EF2D43-37D6-4D14-A115-62E1D9EADFD7}">
      <dsp:nvSpPr>
        <dsp:cNvPr id="0" name=""/>
        <dsp:cNvSpPr/>
      </dsp:nvSpPr>
      <dsp:spPr>
        <a:xfrm>
          <a:off x="5631052" y="2322984"/>
          <a:ext cx="4336136" cy="10583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DAFI Requirements</a:t>
          </a:r>
          <a:r>
            <a:rPr lang="en-US" sz="1200" kern="1200" dirty="0"/>
            <a:t>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Wildlife Hazard Assessment and formal wildlife survey data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Bird strike data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Unit/Installation BASH Management Plan</a:t>
          </a:r>
        </a:p>
      </dsp:txBody>
      <dsp:txXfrm>
        <a:off x="5662051" y="2353983"/>
        <a:ext cx="4274138" cy="996393"/>
      </dsp:txXfrm>
    </dsp:sp>
    <dsp:sp modelId="{D32EE0F1-97D2-474B-9AB7-C1722F752334}">
      <dsp:nvSpPr>
        <dsp:cNvPr id="0" name=""/>
        <dsp:cNvSpPr/>
      </dsp:nvSpPr>
      <dsp:spPr>
        <a:xfrm>
          <a:off x="5293798" y="735397"/>
          <a:ext cx="337254" cy="34384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8491"/>
              </a:lnTo>
              <a:lnTo>
                <a:pt x="337254" y="343849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591312-30F3-40D5-85C4-36983FFE75D8}">
      <dsp:nvSpPr>
        <dsp:cNvPr id="0" name=""/>
        <dsp:cNvSpPr/>
      </dsp:nvSpPr>
      <dsp:spPr>
        <a:xfrm>
          <a:off x="5631052" y="3645973"/>
          <a:ext cx="4336136" cy="10558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Other Documents</a:t>
          </a:r>
          <a:r>
            <a:rPr lang="en-US" sz="1200" kern="1200" dirty="0"/>
            <a:t>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AFSEC BASH Staff Assistance Visit reports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Contractor reports (e.g., USDA monthly/annual reports,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private vendors [NGB wings and/or OCONUS contracts])</a:t>
          </a:r>
        </a:p>
      </dsp:txBody>
      <dsp:txXfrm>
        <a:off x="5661976" y="3676897"/>
        <a:ext cx="4274288" cy="993982"/>
      </dsp:txXfrm>
    </dsp:sp>
    <dsp:sp modelId="{DEF0268F-101E-4649-B400-6254E1DED928}">
      <dsp:nvSpPr>
        <dsp:cNvPr id="0" name=""/>
        <dsp:cNvSpPr/>
      </dsp:nvSpPr>
      <dsp:spPr>
        <a:xfrm>
          <a:off x="5293798" y="735397"/>
          <a:ext cx="337254" cy="47601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60199"/>
              </a:lnTo>
              <a:lnTo>
                <a:pt x="337254" y="47601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8126CB-C345-4623-A8F4-360A519A4270}">
      <dsp:nvSpPr>
        <dsp:cNvPr id="0" name=""/>
        <dsp:cNvSpPr/>
      </dsp:nvSpPr>
      <dsp:spPr>
        <a:xfrm>
          <a:off x="5631052" y="4966401"/>
          <a:ext cx="4336136" cy="10583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u="sng" kern="1200" dirty="0"/>
            <a:t>Avoidance Data</a:t>
          </a:r>
          <a:r>
            <a:rPr lang="en-US" sz="1200" kern="1200" dirty="0"/>
            <a:t>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AHAS report [CONUS, AK only] (contact: </a:t>
          </a:r>
          <a:r>
            <a:rPr lang="en-US" sz="1200" kern="1200" dirty="0">
              <a:hlinkClick xmlns:r="http://schemas.openxmlformats.org/officeDocument/2006/relationships" r:id="rId1"/>
            </a:rPr>
            <a:t>ahas@detect-inc.com</a:t>
          </a:r>
          <a:r>
            <a:rPr lang="en-US" sz="1200" kern="1200" dirty="0"/>
            <a:t>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Bird Hazard Warning System information (ATC, SOF, AM OPS)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-  Risk management worksheets/documents</a:t>
          </a:r>
        </a:p>
      </dsp:txBody>
      <dsp:txXfrm>
        <a:off x="5662051" y="4997400"/>
        <a:ext cx="4274138" cy="9963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198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468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249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26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758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571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91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75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114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411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677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822C8-56DC-47BA-8D54-BAF248412801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16CBF-ACCE-4176-AB62-1A1CA2A4D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02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370E57E9-45BB-2993-1420-208CDA5A516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967" y="459338"/>
            <a:ext cx="6510465" cy="6853723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214349D-9BFC-7043-C594-5220CEB1CE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7032826"/>
              </p:ext>
            </p:extLst>
          </p:nvPr>
        </p:nvGraphicFramePr>
        <p:xfrm>
          <a:off x="-1" y="1441680"/>
          <a:ext cx="10058401" cy="6026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Flowchart: Terminator 6">
            <a:extLst>
              <a:ext uri="{FF2B5EF4-FFF2-40B4-BE49-F238E27FC236}">
                <a16:creationId xmlns:a16="http://schemas.microsoft.com/office/drawing/2014/main" id="{4FD53ABB-F9CE-385F-C706-F6A5FAFC3B92}"/>
              </a:ext>
            </a:extLst>
          </p:cNvPr>
          <p:cNvSpPr/>
          <p:nvPr/>
        </p:nvSpPr>
        <p:spPr>
          <a:xfrm>
            <a:off x="771181" y="165252"/>
            <a:ext cx="8681292" cy="804232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A940DC-7881-9A25-F608-84657BF3D169}"/>
              </a:ext>
            </a:extLst>
          </p:cNvPr>
          <p:cNvSpPr txBox="1"/>
          <p:nvPr/>
        </p:nvSpPr>
        <p:spPr>
          <a:xfrm>
            <a:off x="1861851" y="253388"/>
            <a:ext cx="670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SIB/ISB Go-Package Checklist - BASH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D728D8-072D-D3B9-FA63-EB0EA60D3268}"/>
              </a:ext>
            </a:extLst>
          </p:cNvPr>
          <p:cNvSpPr txBox="1"/>
          <p:nvPr/>
        </p:nvSpPr>
        <p:spPr>
          <a:xfrm>
            <a:off x="8382000" y="7468648"/>
            <a:ext cx="1608463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200" b="1"/>
              <a:t>CAO - 28 Dec 2022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8A4C30-7184-6BA3-538F-EE4F51E406D3}"/>
              </a:ext>
            </a:extLst>
          </p:cNvPr>
          <p:cNvSpPr txBox="1"/>
          <p:nvPr/>
        </p:nvSpPr>
        <p:spPr>
          <a:xfrm>
            <a:off x="2464067" y="1039528"/>
            <a:ext cx="5053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AFSEC SME SUPPORT?  CONTACT: BASH2@us.af.mil</a:t>
            </a:r>
          </a:p>
        </p:txBody>
      </p:sp>
    </p:spTree>
    <p:extLst>
      <p:ext uri="{BB962C8B-B14F-4D97-AF65-F5344CB8AC3E}">
        <p14:creationId xmlns:p14="http://schemas.microsoft.com/office/powerpoint/2010/main" val="1954936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2B31E98594EC499A1CC81F9783F694" ma:contentTypeVersion="13" ma:contentTypeDescription="Create a new document." ma:contentTypeScope="" ma:versionID="de33c78b260ec9d5591474ad4fb097b8">
  <xsd:schema xmlns:xsd="http://www.w3.org/2001/XMLSchema" xmlns:xs="http://www.w3.org/2001/XMLSchema" xmlns:p="http://schemas.microsoft.com/office/2006/metadata/properties" xmlns:ns1="http://schemas.microsoft.com/sharepoint/v3" xmlns:ns2="6ec2691c-f65a-45c4-8c5b-743cfd6ac4c5" xmlns:ns3="07d0f28b-2024-49a8-960c-0c5563996862" targetNamespace="http://schemas.microsoft.com/office/2006/metadata/properties" ma:root="true" ma:fieldsID="ee2e5ad4091f87a26b52061447e2faee" ns1:_="" ns2:_="" ns3:_="">
    <xsd:import namespace="http://schemas.microsoft.com/sharepoint/v3"/>
    <xsd:import namespace="6ec2691c-f65a-45c4-8c5b-743cfd6ac4c5"/>
    <xsd:import namespace="07d0f28b-2024-49a8-960c-0c556399686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c2691c-f65a-45c4-8c5b-743cfd6ac4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d0f28b-2024-49a8-960c-0c556399686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54A011-5122-44C1-98EC-599BB796485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2DE12E21-945B-4AB5-A5A3-05B08F7E98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01459D-F542-42BA-8AF5-F3EA77E495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c2691c-f65a-45c4-8c5b-743cfd6ac4c5"/>
    <ds:schemaRef ds:uri="07d0f28b-2024-49a8-960c-0c55639968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269</Words>
  <Application>Microsoft Office PowerPoint</Application>
  <PresentationFormat>Custom</PresentationFormat>
  <Paragraphs>31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RUSSELL, KYLE B GS-13 USAF HAF AFSEC/SEFW</dc:creator>
  <cp:lastModifiedBy>RUSSELL, KYLE B GS-13 USAF HAF AFSEC/SEFW</cp:lastModifiedBy>
  <cp:revision>3</cp:revision>
  <dcterms:created xsi:type="dcterms:W3CDTF">2022-12-28T21:16:51Z</dcterms:created>
  <dcterms:modified xsi:type="dcterms:W3CDTF">2023-02-13T16:37:50Z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0x010100482B31E98594EC499A1CC81F9783F694</vt:lpwstr>
  </property>
</Properties>
</file>